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859" r:id="rId2"/>
    <p:sldId id="906" r:id="rId3"/>
    <p:sldId id="910" r:id="rId4"/>
    <p:sldId id="911" r:id="rId5"/>
    <p:sldId id="912" r:id="rId6"/>
    <p:sldId id="913" r:id="rId7"/>
    <p:sldId id="914" r:id="rId8"/>
    <p:sldId id="915" r:id="rId9"/>
    <p:sldId id="916" r:id="rId10"/>
    <p:sldId id="917" r:id="rId11"/>
    <p:sldId id="918" r:id="rId12"/>
    <p:sldId id="919" r:id="rId13"/>
    <p:sldId id="920" r:id="rId14"/>
    <p:sldId id="921" r:id="rId15"/>
    <p:sldId id="923" r:id="rId16"/>
    <p:sldId id="924" r:id="rId17"/>
    <p:sldId id="925" r:id="rId18"/>
    <p:sldId id="926" r:id="rId19"/>
    <p:sldId id="927" r:id="rId2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08" d="100"/>
          <a:sy n="108" d="100"/>
        </p:scale>
        <p:origin x="138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pPr>
                <a:defRPr/>
              </a:pPr>
              <a:t>2024/12/15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3138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框 4"/>
          <p:cNvSpPr txBox="1"/>
          <p:nvPr userDrawn="1"/>
        </p:nvSpPr>
        <p:spPr>
          <a:xfrm>
            <a:off x="6023198" y="26126"/>
            <a:ext cx="60207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课时训练  历史  九年级下  </a:t>
            </a:r>
            <a:r>
              <a:rPr lang="en-US" altLang="zh-CN" sz="2000" dirty="0" smtClean="0">
                <a:solidFill>
                  <a:prstClr val="black"/>
                </a:solidFill>
                <a:latin typeface="+mj-lt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+mj-lt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18949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pPr>
                <a:defRPr/>
              </a:pPr>
              <a:t>2024/12/15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0" y="1928198"/>
            <a:ext cx="12192000" cy="1140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2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期末专题复习</a:t>
            </a:r>
            <a:endParaRPr lang="zh-CN" altLang="en-US" sz="5200" dirty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0" y="3212976"/>
            <a:ext cx="12192000" cy="898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专题二　两次世界大战与国际格局的演变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4562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给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下列年代尺提供的信息设计一个主题，最全面、最准确的是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世纪世界格局的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演变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凡尔赛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华盛顿体系建立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美苏主导下的两极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格局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世界多极化趋势的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发展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kd70.jpg" descr="id:214749243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206774" y="1628800"/>
            <a:ext cx="7055485" cy="169608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001404" y="87121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1353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20688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材料解析题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下列材料，回答问题。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1914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1939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年大事记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部分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en-US"/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6274749"/>
              </p:ext>
            </p:extLst>
          </p:nvPr>
        </p:nvGraphicFramePr>
        <p:xfrm>
          <a:off x="478582" y="2396832"/>
          <a:ext cx="11228531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2583921">
                  <a:extLst>
                    <a:ext uri="{9D8B030D-6E8A-4147-A177-3AD203B41FA5}">
                      <a16:colId xmlns:a16="http://schemas.microsoft.com/office/drawing/2014/main" val="3967589780"/>
                    </a:ext>
                  </a:extLst>
                </a:gridCol>
                <a:gridCol w="8644610">
                  <a:extLst>
                    <a:ext uri="{9D8B030D-6E8A-4147-A177-3AD203B41FA5}">
                      <a16:colId xmlns:a16="http://schemas.microsoft.com/office/drawing/2014/main" val="38449375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时间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事件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55106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1914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奥匈帝国向塞尔维亚宣战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第一次世界大战爆发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93507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1917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俄国爆发十月革命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美国参加协约国一方作战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634162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1918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11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月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德国投降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793253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1929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美国股市崩溃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经济大危机爆发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73045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1933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希特勒出任德国总理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469243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1939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月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德军突袭波兰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第二次世界大战全面爆发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04685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58737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第二次世界大战是人类历史上一场空前的浩劫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给各国人民造成了前所未有的灾难与破坏。这场大战夺去了几千万人的生命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千千万万个家庭家破人亡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许多城镇、乡村成为废墟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战争的胜利彻底摧毁了法西斯主义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使各国人民深刻反思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追求和平进步的思想深入人心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沉重地打击了帝国主义国家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亚非拉民族解放运动高涨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帝国主义殖民体系逐步瓦解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使社会主义从一国发展到多国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形成了以苏联为首的强大的社会主义阵营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客观上促进了第三次科技革命的发展。总之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第二次世界大战彻底改变了世界的面貌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深深地影响了世界历史的进程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2157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根据材料一并结合所学知识，简述加快第一次世界大战结束的因素。第二次世界大战全面爆发的政治原因是什么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1988840"/>
            <a:ext cx="11567000" cy="1684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cs typeface="Times New Roman" panose="02020603050405020304" pitchFamily="18" charset="0"/>
              </a:rPr>
              <a:t>美国参加协约国一方作战，增强了协约国的力量；十月革命后，俄国退出第一次世界大战。希特勒出任德国总理，德国法西斯专政建立，第二次世界大战的欧洲战争策源地形成。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6624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根据材料二，简述第二次世界大战胜利的意义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1408708"/>
            <a:ext cx="1148584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cs typeface="Times New Roman" panose="02020603050405020304" pitchFamily="18" charset="0"/>
              </a:rPr>
              <a:t>彻底摧毁了法西斯主义，使追求和平进步的思想深入人心；促进了亚非拉民族解放运动的高涨，帝国主义殖民体系逐步瓦解；使社会主义从一国发展到多国，形成了以苏联为首的社会主义阵营，和平进步力量壮大；客观上促进了第三次科技革命的发展；彻底改变了世界的面貌，深刻影响了世界历史的进程。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69844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3138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综合上述材料，你得到了什么启示？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43710" y="4314978"/>
            <a:ext cx="11584144" cy="113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cs typeface="Times New Roman" panose="02020603050405020304" pitchFamily="18" charset="0"/>
              </a:rPr>
              <a:t>战争是残酷的，我们应该珍惜和平；世界人民必须团结起来，才能战胜共同的敌人；冷战和热战都不利于世界和平；等等。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6021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齐齐哈尔中考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阅读下列材料，回答问题。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世界政治家预言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世纪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年代以来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国际舞台将日益受到正在兴起的德国、俄国和美国的影响。然而事实是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这三个国家中的一个遭到决定性的失败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第二个国家在革命中崩溃了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世纪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年代和以后时期的国际事务似乎仍是以英国和法国为中心。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摘编自保罗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肯尼迪《大国的兴衰》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二战后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美苏关系发生了重大变化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美苏之间的战略目标、战略构想和战略利益发生了根本冲突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以美苏为首的两大集团在政治、军事、经济、文化等领域形成了全面的对峙和对抗。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摘编自王斯德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《世界通史》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8467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02294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当今的世界格局仍处于一个过渡期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在这个过渡中出现了权力的转移和扩散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权力从传统强国欧美向新兴大国转移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并扩散至其他地区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世界格局有进入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碎片化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时代的征兆。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中国社会科学院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2011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年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《国际形势黄皮书》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世界之变、时代之变、历史之变正以前所未有的方式展开。一方面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和平、发展、合作、共赢的历史潮流不可阻挡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人心所向、大势所趋决定了人类前途终归光明。另一方面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恃强凌弱、巧取豪夺、零和博弈等霸权霸道霸凌行径危害深重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和平赤字、发展赤字、安全赤字、治理赤字加重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人类社会面临前所未有的挑战。世界又一次站在历史的十字路口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何去何从取决于各国人民的抉择。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摘自习近平在中国共产党第二十次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全国代表大会上的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报告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042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69331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依据材料一，指出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遭到决定性的失败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的是哪个国家。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在革命中崩溃了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的俄国退出了哪场战争？革命后的苏维埃俄国被排斥在哪次国际会议之外？中国在这次会议上的外交失败引发了哪一爱国运动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根据材料二并结合所学知识，指出二战后以美苏为首的两大集团的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对峙和对抗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被称作什么。写出这种状态开始的标志。哪一事件的发生结束了这种状态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82148" y="2399081"/>
            <a:ext cx="82301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cs typeface="Times New Roman" panose="02020603050405020304" pitchFamily="18" charset="0"/>
              </a:rPr>
              <a:t>德国。第一次世界大战。巴黎和会。五四运动。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43380" y="4070248"/>
            <a:ext cx="54441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cs typeface="Times New Roman" panose="02020603050405020304" pitchFamily="18" charset="0"/>
              </a:rPr>
              <a:t>冷战。杜鲁门主义的出台。苏联解体。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9197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依据材料三并结合所学知识，指出世界政治格局进入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碎片化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时代呈现出怎样的发展趋势。与此同时世界经济格局正发生着怎样的变化？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根据材料四，指出当今人类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不可阻挡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的历史潮流是什么。人类社会面临的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前所未有的挑战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有哪些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1854115"/>
            <a:ext cx="32784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cs typeface="Times New Roman" panose="02020603050405020304" pitchFamily="18" charset="0"/>
              </a:rPr>
              <a:t>多极化趋势。全球化。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3522890"/>
            <a:ext cx="114858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spc="100">
                <a:cs typeface="Times New Roman" panose="02020603050405020304" pitchFamily="18" charset="0"/>
              </a:rPr>
              <a:t>和平、发展、合作、共赢。霸权主义、强权政治、恐怖主义、地区冲突、宗教纷争、民族矛盾、环境污染、能源危机</a:t>
            </a:r>
            <a:r>
              <a:rPr lang="zh-CN" altLang="zh-CN" sz="2400">
                <a:cs typeface="Times New Roman" panose="02020603050405020304" pitchFamily="18" charset="0"/>
              </a:rPr>
              <a:t>、生态问题、人口问题、粮食问题等。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0137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       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综上所述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，请你为促进世界和平与发展提出一条合理化建议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0630" y="840685"/>
            <a:ext cx="2514600" cy="4572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60854" y="1412776"/>
            <a:ext cx="11567000" cy="1684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cs typeface="Times New Roman" panose="02020603050405020304" pitchFamily="18" charset="0"/>
              </a:rPr>
              <a:t>珍爱和平，反对战争；积极参与国际合作与交流；致力于发展经济，增强经济实力；以民为本；以和平对话的方式解决国际争端；反对霸权主义、强权政治和恐怖主义；构建人类命运共同体；维护世界的公平正义；等等。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6443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19289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单项选择题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下表为欧洲主要国家国防预算表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部分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单位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千万英镑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，它说明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8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主要资本主义国家发展极不平衡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军备竞赛促成两大军事集团形成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争夺世界霸权引发列强军备竞赛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两大军事集团国防预算相差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无几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335566" y="141277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0352503"/>
              </p:ext>
            </p:extLst>
          </p:nvPr>
        </p:nvGraphicFramePr>
        <p:xfrm>
          <a:off x="340295" y="1988840"/>
          <a:ext cx="10971213" cy="1645920"/>
        </p:xfrm>
        <a:graphic>
          <a:graphicData uri="http://schemas.openxmlformats.org/drawingml/2006/table">
            <a:tbl>
              <a:tblPr firstRow="1" firstCol="1" bandRow="1"/>
              <a:tblGrid>
                <a:gridCol w="2113056">
                  <a:extLst>
                    <a:ext uri="{9D8B030D-6E8A-4147-A177-3AD203B41FA5}">
                      <a16:colId xmlns:a16="http://schemas.microsoft.com/office/drawing/2014/main" val="2071736314"/>
                    </a:ext>
                  </a:extLst>
                </a:gridCol>
                <a:gridCol w="2027480">
                  <a:extLst>
                    <a:ext uri="{9D8B030D-6E8A-4147-A177-3AD203B41FA5}">
                      <a16:colId xmlns:a16="http://schemas.microsoft.com/office/drawing/2014/main" val="614241545"/>
                    </a:ext>
                  </a:extLst>
                </a:gridCol>
                <a:gridCol w="1772948">
                  <a:extLst>
                    <a:ext uri="{9D8B030D-6E8A-4147-A177-3AD203B41FA5}">
                      <a16:colId xmlns:a16="http://schemas.microsoft.com/office/drawing/2014/main" val="1912281510"/>
                    </a:ext>
                  </a:extLst>
                </a:gridCol>
                <a:gridCol w="1691761">
                  <a:extLst>
                    <a:ext uri="{9D8B030D-6E8A-4147-A177-3AD203B41FA5}">
                      <a16:colId xmlns:a16="http://schemas.microsoft.com/office/drawing/2014/main" val="4070796186"/>
                    </a:ext>
                  </a:extLst>
                </a:gridCol>
                <a:gridCol w="1097121">
                  <a:extLst>
                    <a:ext uri="{9D8B030D-6E8A-4147-A177-3AD203B41FA5}">
                      <a16:colId xmlns:a16="http://schemas.microsoft.com/office/drawing/2014/main" val="1720371514"/>
                    </a:ext>
                  </a:extLst>
                </a:gridCol>
                <a:gridCol w="761402">
                  <a:extLst>
                    <a:ext uri="{9D8B030D-6E8A-4147-A177-3AD203B41FA5}">
                      <a16:colId xmlns:a16="http://schemas.microsoft.com/office/drawing/2014/main" val="2467047615"/>
                    </a:ext>
                  </a:extLst>
                </a:gridCol>
                <a:gridCol w="1507445">
                  <a:extLst>
                    <a:ext uri="{9D8B030D-6E8A-4147-A177-3AD203B41FA5}">
                      <a16:colId xmlns:a16="http://schemas.microsoft.com/office/drawing/2014/main" val="253650174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德国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奥匈帝国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意大利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英国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法国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俄国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367511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1890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88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28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48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14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74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34204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1914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11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08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66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82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68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74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82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006665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70832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曼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斯通在《一战简史》中指出：参战的各国政府都假惺惺地宣称他们的行为是在保家卫国，其实，他们正在做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帝国梦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。作者旨在说明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参战各国都是为了保家卫国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一战是正义的反侵略战争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参战各国都是帝国主义国家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一战是帝国主义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侵略战争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416714" y="143002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4591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                                 </a:t>
            </a:r>
            <a:r>
              <a:rPr lang="zh-CN" altLang="zh-CN" spc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下面</a:t>
            </a:r>
            <a:r>
              <a:rPr lang="zh-CN" altLang="zh-CN" spc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是一幅反映巴黎和会的漫画，漫画下方有一个火药桶，火药桶旁放着一个即将引爆的炸弹，炸弹上写着</a:t>
            </a:r>
            <a:r>
              <a:rPr lang="en-US" altLang="zh-CN" spc="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pc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1938</a:t>
            </a:r>
            <a:r>
              <a:rPr lang="en-US" altLang="zh-CN" spc="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spc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1945</a:t>
            </a:r>
            <a:r>
              <a:rPr lang="en-US" altLang="zh-CN" spc="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pc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。漫画意在表明巴黎和会</a:t>
            </a:r>
            <a:r>
              <a:rPr lang="en-US" altLang="zh-CN" spc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</a:t>
            </a:r>
            <a:r>
              <a:rPr lang="en-US" altLang="zh-CN" spc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为新的冲突埋下了隐患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建立了战后国际新秩序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使美国达成了争霸意图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是一场公正合理的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会议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486694" y="198884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  <p:pic>
        <p:nvPicPr>
          <p:cNvPr id="4" name="ds46.jpg" descr="id:214749241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087094" y="2219672"/>
            <a:ext cx="2810741" cy="233275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622" y="836712"/>
            <a:ext cx="2276475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3333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1943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日，被围困在斯大林格勒城北的德军残部宣布投降，包括德军第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集团军司令保卢斯元帅在内的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位将官被俘，至此斯大林格勒保卫战结束。这一战役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标志着二战全面爆发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使二战达到最大规模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开辟了欧洲第二战场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是二战的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转折点</a:t>
            </a: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1199148" y="141277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601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成都中考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下图列举了第二次世界大战中的四个重大事件。这些事件共同反映的是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二战中的转折性战役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雅尔塔体系的形成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反法西斯国家的联合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联合国建立的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影响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ds47.jpg" descr="id:214749241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214886" y="1700808"/>
            <a:ext cx="5134610" cy="30480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176544" y="144409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1563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下图为某著作的目录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节选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，如果根据目录内容为该著作拟定书名，下列最适合的是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321050" algn="l"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第一章　美苏冷战的爆发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321050" algn="l"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第二章　马歇尔计划和大西洋联盟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321050" algn="l"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第三章　共产党和工人党情报局与华沙条约组织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321050" algn="l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321050" algn="l"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第七章　古巴导弹危机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321050" algn="l"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第八章　社会主义阵营的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解体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《凡尔赛</a:t>
            </a:r>
            <a:r>
              <a:rPr lang="en-US" altLang="zh-CN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华盛顿体系概论》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《世界反法西斯同盟建立始末》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《美苏经济体制改革对比研究》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《二战后美苏争霸专题史新编》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638308" y="1988840"/>
            <a:ext cx="6624736" cy="3168352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145890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6419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静海区实验中学月考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年代，美国某音乐家的音乐风格广受欢迎，但这一风格恰好符合苏联提倡的社会主义现实主义音乐标准，为此他受到美国政府调查，作品在美国被停止演奏。出现这种情况的历史背景是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冷战后流行音乐的发展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欧洲一体化进程的加快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苏联的发展与改革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美国实施冷战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政策</a:t>
            </a: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8183438" y="198884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4217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当今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世界，美国虽力图建立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单极世界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，但其在国际事务中日益受到来自欧盟、日本、中国、俄罗斯等的制衡和挑战。这说明世界多极化发展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提高了各国综合国力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避免了地区军事冲突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消除了国际贸易壁垒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有利于遏制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霸权主义</a:t>
            </a: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8776754" y="141277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2930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  <a:headEnd/>
          <a:tailEnd/>
        </a:ln>
        <a:effectLst/>
        <a:extLst>
          <a:ext uri="{909E8E84-426E-40DD-AFC4-6F175D3DCCD1}">
            <a14:hiddenFill xmlns:a14="http://schemas.microsoft.com/office/drawing/2010/main">
              <a:solidFill>
                <a:srgbClr val="3FB564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rtlCol="0" anchor="ctr" anchorCtr="0" compatLnSpc="1">
        <a:prstTxWarp prst="textNoShape">
          <a:avLst/>
        </a:prstTxWarp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itchFamily="18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1014</TotalTime>
  <Words>1142</Words>
  <Application>Microsoft Office PowerPoint</Application>
  <PresentationFormat>自定义</PresentationFormat>
  <Paragraphs>139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7" baseType="lpstr">
      <vt:lpstr>仿宋</vt:lpstr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303</cp:revision>
  <dcterms:created xsi:type="dcterms:W3CDTF">2020-11-06T05:24:40Z</dcterms:created>
  <dcterms:modified xsi:type="dcterms:W3CDTF">2024-12-15T14:14:56Z</dcterms:modified>
</cp:coreProperties>
</file>